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79" r:id="rId3"/>
    <p:sldId id="27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Introducing Power Query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information management, the term ETL (Extract, Transform, Load) refers to the three separate functions typically required to integrate disparate data sources: extract, transform, and load.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extraction function refers to the reading of data from a specified source and extracting a desired subset of data.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transformation function refers to the cleaning, shaping, and aggregating of data to convert it to the desired structure.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loading function refers to the actual importing or writing of the resulting data to a target location.</a:t>
            </a:r>
          </a:p>
          <a:p>
            <a:r>
              <a:rPr lang="en-US" dirty="0"/>
              <a:t>To reduce lots of manual effort, Power Query enhances the ETL experience by offering an intuitive mechanism to extract data from a wide variety of sources, perform complex transformations on that data, and then load the data into a workbook or the Internal Data Model.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2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Power Query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the query</a:t>
            </a:r>
          </a:p>
          <a:p>
            <a:r>
              <a:rPr lang="en-US" dirty="0"/>
              <a:t>Understanding query steps</a:t>
            </a:r>
          </a:p>
          <a:p>
            <a:r>
              <a:rPr lang="en-US" dirty="0"/>
              <a:t>View the Advanced Query Editor</a:t>
            </a:r>
          </a:p>
          <a:p>
            <a:r>
              <a:rPr lang="en-US" dirty="0"/>
              <a:t>Refreshing Power Query data</a:t>
            </a:r>
          </a:p>
          <a:p>
            <a:r>
              <a:rPr lang="en-US" dirty="0"/>
              <a:t>Managing existing queries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104-113)</a:t>
            </a:r>
          </a:p>
        </p:txBody>
      </p:sp>
    </p:spTree>
    <p:extLst>
      <p:ext uri="{BB962C8B-B14F-4D97-AF65-F5344CB8AC3E}">
        <p14:creationId xmlns:p14="http://schemas.microsoft.com/office/powerpoint/2010/main" val="110117523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567</TotalTime>
  <Words>180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Introducing Power Query</vt:lpstr>
      <vt:lpstr>Introduction</vt:lpstr>
      <vt:lpstr>Power Query Basics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70</cp:revision>
  <dcterms:created xsi:type="dcterms:W3CDTF">2016-07-25T18:28:04Z</dcterms:created>
  <dcterms:modified xsi:type="dcterms:W3CDTF">2023-02-23T07:29:12Z</dcterms:modified>
</cp:coreProperties>
</file>